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4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4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1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9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9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64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6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823F2-9A43-43B4-949F-DE778DC0C9EF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FE9E-2D01-40FF-B9CD-F4926E71B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14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002B8BC-C8EC-44F2-8E04-3A3E1A8E0BDF}"/>
              </a:ext>
            </a:extLst>
          </p:cNvPr>
          <p:cNvGrpSpPr>
            <a:grpSpLocks/>
          </p:cNvGrpSpPr>
          <p:nvPr/>
        </p:nvGrpSpPr>
        <p:grpSpPr bwMode="auto">
          <a:xfrm>
            <a:off x="110331" y="141287"/>
            <a:ext cx="6637338" cy="9764713"/>
            <a:chOff x="108812175" y="108806550"/>
            <a:chExt cx="2743200" cy="2743200"/>
          </a:xfrm>
        </p:grpSpPr>
        <p:sp>
          <p:nvSpPr>
            <p:cNvPr id="5" name="Rectangle 3" hidden="1">
              <a:extLst>
                <a:ext uri="{FF2B5EF4-FFF2-40B4-BE49-F238E27FC236}">
                  <a16:creationId xmlns:a16="http://schemas.microsoft.com/office/drawing/2014/main" id="{B0752AD5-D525-4E30-9A5D-2E8DB43DE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solidFill>
              <a:srgbClr val="FFFFFF"/>
            </a:solidFill>
            <a:ln w="0" algn="ctr">
              <a:solidFill>
                <a:srgbClr val="00B05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8B3B4DC-0C00-4851-BDD7-8EB9C4B9B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12175" y="108806550"/>
              <a:ext cx="2743200" cy="2743200"/>
            </a:xfrm>
            <a:prstGeom prst="rect">
              <a:avLst/>
            </a:prstGeom>
            <a:noFill/>
            <a:ln w="15875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Year 1 </a:t>
              </a:r>
              <a:r>
                <a:rPr lang="en-GB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kumimoji="0" lang="en-GB" altLang="en-US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oliday project 2024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Animals and their habitats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Next term</a:t>
              </a:r>
              <a:r>
                <a:rPr lang="en-GB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we are learning about animals and their habitats.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Can you design a poster or fact file for an animal that lives in either the desert, the rainforest, the jungle or the arctic?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Use the back of this paper to organise your fact file.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return your holiday project to your teacher on </a:t>
              </a:r>
              <a:r>
                <a:rPr kumimoji="0" lang="en-GB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Monday 3</a:t>
              </a:r>
              <a:r>
                <a:rPr kumimoji="0" lang="en-GB" altLang="en-US" sz="20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kumimoji="0" lang="en-GB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June 2024</a:t>
              </a:r>
              <a:r>
                <a:rPr kumimoji="0" lang="en-GB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altLang="en-US" sz="2400" dirty="0">
                <a:solidFill>
                  <a:srgbClr val="000000"/>
                </a:solidFill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TFPreCursivef" panose="03000400000000000000" pitchFamily="66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NTFPreCursivef" panose="03000400000000000000" pitchFamily="66" charset="0"/>
                </a:rPr>
                <a:t>Please return your work to school on Monday 2nd June 2014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f" panose="03000400000000000000" pitchFamily="66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E388AE6-1DCF-4261-9257-10A8F639BF65}"/>
              </a:ext>
            </a:extLst>
          </p:cNvPr>
          <p:cNvGrpSpPr/>
          <p:nvPr/>
        </p:nvGrpSpPr>
        <p:grpSpPr>
          <a:xfrm>
            <a:off x="779462" y="5691188"/>
            <a:ext cx="4994275" cy="3732212"/>
            <a:chOff x="146050" y="166688"/>
            <a:chExt cx="4994275" cy="3732212"/>
          </a:xfrm>
        </p:grpSpPr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504DE03F-A0A3-4728-A33A-40139FAB04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600754">
              <a:off x="184150" y="166688"/>
              <a:ext cx="2152650" cy="1344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8B7D0D62-D4A0-441A-9547-30CB31760B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32397">
              <a:off x="2974975" y="274638"/>
              <a:ext cx="2165350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1" name="Picture 7">
              <a:extLst>
                <a:ext uri="{FF2B5EF4-FFF2-40B4-BE49-F238E27FC236}">
                  <a16:creationId xmlns:a16="http://schemas.microsoft.com/office/drawing/2014/main" id="{15543528-6EF1-42D7-92C1-8E87A83B5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02" b="4602"/>
            <a:stretch>
              <a:fillRect/>
            </a:stretch>
          </p:blipFill>
          <p:spPr bwMode="auto">
            <a:xfrm rot="-540171">
              <a:off x="2938463" y="2479675"/>
              <a:ext cx="213995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F46DA4E8-2CAA-4481-92BB-20A07AAF78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87757">
              <a:off x="146050" y="2374900"/>
              <a:ext cx="2138363" cy="1420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923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7FDD52-2FC5-4E7F-93E2-DC249F2C7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31" y="217093"/>
            <a:ext cx="6625337" cy="947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6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84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NTFPreCursivef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Harris</dc:creator>
  <cp:lastModifiedBy>Pardeep Kaur</cp:lastModifiedBy>
  <cp:revision>3</cp:revision>
  <cp:lastPrinted>2024-05-22T15:11:57Z</cp:lastPrinted>
  <dcterms:created xsi:type="dcterms:W3CDTF">2024-05-21T12:46:20Z</dcterms:created>
  <dcterms:modified xsi:type="dcterms:W3CDTF">2024-05-23T10:06:06Z</dcterms:modified>
</cp:coreProperties>
</file>