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56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9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24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F1DD61-2352-46D5-A114-7AC779E7A3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04646A5-8DA3-41CD-B44F-7699195B22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A65613-0A8B-4FEB-A773-B6B0CE77DB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E44AF-D4E2-4305-B32B-667D3875FD53}" type="datetimeFigureOut">
              <a:rPr lang="en-GB" smtClean="0"/>
              <a:t>07/03/2022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086B83-A585-4AB9-A2B6-455A153BFD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25E29F-BCB1-4F34-8299-6703E26B3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EABC1-FD6D-480A-87B9-AB145B16BA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78925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707166-6FCE-4958-9C88-D5BD73CFE2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97DEF4F-7487-4684-A6E9-25454F2CAC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DD6B0F-B3B9-48C6-BABC-A86B8E549D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E44AF-D4E2-4305-B32B-667D3875FD53}" type="datetimeFigureOut">
              <a:rPr lang="en-GB" smtClean="0"/>
              <a:t>07/03/2022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86CC5E-5BA8-4D13-ADB8-B4C084D5F7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25C0FB-BB20-4C7B-9979-9D6A1B5626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EABC1-FD6D-480A-87B9-AB145B16BA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10395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58F171-4422-4D62-A228-E684D0EA5A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30A8AA-1A12-4ADE-9EE0-AE602E3A53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CB31AE-8E00-4879-94F1-4E066F51CA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E44AF-D4E2-4305-B32B-667D3875FD53}" type="datetimeFigureOut">
              <a:rPr lang="en-GB" smtClean="0"/>
              <a:t>07/03/2022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FF3539-4637-44A6-AEA2-9A7581D28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8EE3F9-4D9B-4890-ABDB-0D75F81D98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EABC1-FD6D-480A-87B9-AB145B16BA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96121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4B03B0-171D-4101-8ABF-673CF3C904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825AA6-D876-47B2-86DF-267EBA45A0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603A9E-E5CC-48DF-A3CE-91D6B998E4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E44AF-D4E2-4305-B32B-667D3875FD53}" type="datetimeFigureOut">
              <a:rPr lang="en-GB" smtClean="0"/>
              <a:t>07/03/2022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921C6C-1AAE-420E-9FF4-84961EEE0E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7A7E0A-ED67-47B2-9642-1BE8B8159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EABC1-FD6D-480A-87B9-AB145B16BA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01557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9F125C-6A7A-4280-A556-BCED6CECF0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912C24-BDA7-47FA-9706-D1C6E6F5A4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D7E7F5-81B5-401D-8E0F-39444517E3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E44AF-D4E2-4305-B32B-667D3875FD53}" type="datetimeFigureOut">
              <a:rPr lang="en-GB" smtClean="0"/>
              <a:t>07/03/2022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3EACBD-5DEF-4BCB-88F0-0468046B7E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2A2A8-8CD5-4B9C-A13E-A3BD74F158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EABC1-FD6D-480A-87B9-AB145B16BA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15797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C14E-264A-4010-9343-076DAAC695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0916AB-94DF-41E9-9148-60809C2606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4A8CD1-A74B-41DA-81EE-3DF802B9AF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D33074-CF4A-4883-93AD-5139EF0996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E44AF-D4E2-4305-B32B-667D3875FD53}" type="datetimeFigureOut">
              <a:rPr lang="en-GB" smtClean="0"/>
              <a:t>07/03/2022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F5232E-6A44-443A-8931-F18388A327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F673D6-EE0F-4DFB-A48C-EF3CF98A8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EABC1-FD6D-480A-87B9-AB145B16BA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79731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E12D25-F4B1-42BF-B77A-FF02D67977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4BF225-CE5E-483B-A224-03ABC0B210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55F973-992F-40DC-8083-44A297A04A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8AB8A6-EAAD-45BA-9E7F-E9E67C6182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19A8DB-6E75-4BA8-8A90-6B6C74E565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DBC62FB-1744-4DD1-A44D-99D5C0E186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E44AF-D4E2-4305-B32B-667D3875FD53}" type="datetimeFigureOut">
              <a:rPr lang="en-GB" smtClean="0"/>
              <a:t>07/03/2022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B19555F-0665-4BDB-B831-6F5EF4E50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1E1178C-268A-467F-8800-FDD9BA5F7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EABC1-FD6D-480A-87B9-AB145B16BA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95252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1464EA-7EA7-4135-8A60-6425FAB472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BE0F06C-6B0B-4E61-8117-9857605A8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E44AF-D4E2-4305-B32B-667D3875FD53}" type="datetimeFigureOut">
              <a:rPr lang="en-GB" smtClean="0"/>
              <a:t>07/03/2022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4B7293-6979-4202-A43F-DA13F99904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102D3F-61B0-4951-906D-6FC340B455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EABC1-FD6D-480A-87B9-AB145B16BA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88941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8BDF4EE-6361-476B-8ED2-6E161EAF4D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E44AF-D4E2-4305-B32B-667D3875FD53}" type="datetimeFigureOut">
              <a:rPr lang="en-GB" smtClean="0"/>
              <a:t>07/03/2022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EA68ABD-18E3-4039-8C60-6C5FC89B1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E39BF3-81D2-40D9-88FA-F444DAFD04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EABC1-FD6D-480A-87B9-AB145B16BA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26552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48AA25-319E-48DD-97FD-3015F52E1C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E6051B-B16E-4E9E-BEA2-1348BDDD38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64E827-1309-49FD-9229-1F35AED0EF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0D563F-B169-4E27-9D02-57BEDCBFB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E44AF-D4E2-4305-B32B-667D3875FD53}" type="datetimeFigureOut">
              <a:rPr lang="en-GB" smtClean="0"/>
              <a:t>07/03/2022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F702CE-0809-4325-95F6-DF8B5B956C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932563-E753-48D0-9E92-E19CE08680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EABC1-FD6D-480A-87B9-AB145B16BA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02417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73220E-EA4A-4412-BEEC-296B608BF3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7C752B3-EC8F-40B3-B84F-A5E2E40A5D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B8DE58-A7C5-41AC-9E06-15F9453C25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991752-177C-4EFD-B09E-08482B5B5E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E44AF-D4E2-4305-B32B-667D3875FD53}" type="datetimeFigureOut">
              <a:rPr lang="en-GB" smtClean="0"/>
              <a:t>07/03/2022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E4FFEB-7872-431F-B448-0DC333BE55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3F418D-7E98-4A55-8657-B1202DD6C9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EABC1-FD6D-480A-87B9-AB145B16BA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57232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8616288-E197-490A-981A-025B1534C2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075A7E-67DD-4DC7-A7E3-22379C4CD4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4E87C4-0BC4-447D-91FC-F6BF51C2A5A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1E44AF-D4E2-4305-B32B-667D3875FD53}" type="datetimeFigureOut">
              <a:rPr lang="en-GB" smtClean="0"/>
              <a:t>07/03/2022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3ADC7F-636F-4C9E-BF10-B006648614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74C48A-E741-497F-A58C-42406AB2BF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7EABC1-FD6D-480A-87B9-AB145B16BA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6927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0586" y="506442"/>
            <a:ext cx="10515600" cy="1325563"/>
          </a:xfrm>
        </p:spPr>
        <p:txBody>
          <a:bodyPr>
            <a:normAutofit/>
          </a:bodyPr>
          <a:lstStyle/>
          <a:p>
            <a:r>
              <a:rPr lang="en-GB" sz="6600" b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Nursery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0705" y="232756"/>
            <a:ext cx="6018414" cy="45138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169" y="2177933"/>
            <a:ext cx="5403273" cy="447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5818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71477" y="254000"/>
            <a:ext cx="10515600" cy="1325563"/>
          </a:xfrm>
        </p:spPr>
        <p:txBody>
          <a:bodyPr>
            <a:normAutofit/>
          </a:bodyPr>
          <a:lstStyle/>
          <a:p>
            <a:r>
              <a:rPr lang="en-GB" sz="6600" b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Reception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9805" y="992322"/>
            <a:ext cx="4132195" cy="34604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945" y="992322"/>
            <a:ext cx="4195773" cy="34604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2344" y="2438400"/>
            <a:ext cx="3332082" cy="4351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3729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6316" y="313267"/>
            <a:ext cx="10515600" cy="1325563"/>
          </a:xfrm>
        </p:spPr>
        <p:txBody>
          <a:bodyPr>
            <a:normAutofit/>
          </a:bodyPr>
          <a:lstStyle/>
          <a:p>
            <a:r>
              <a:rPr lang="en-GB" sz="6600" b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Year 1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9886" y="1964268"/>
            <a:ext cx="4842934" cy="40806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650" y="558800"/>
            <a:ext cx="3227119" cy="4495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47937" y="558800"/>
            <a:ext cx="3232148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5596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177" y="158192"/>
            <a:ext cx="4552988" cy="341474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156" y="499503"/>
            <a:ext cx="10515600" cy="1325563"/>
          </a:xfrm>
        </p:spPr>
        <p:txBody>
          <a:bodyPr>
            <a:normAutofit/>
          </a:bodyPr>
          <a:lstStyle/>
          <a:p>
            <a:r>
              <a:rPr lang="en-GB" sz="6600" b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Year 2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9667" y="158192"/>
            <a:ext cx="4444999" cy="33337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7953" y="3209866"/>
            <a:ext cx="4662311" cy="34967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5431" y="3214100"/>
            <a:ext cx="4656665" cy="3492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2740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1679" y="62969"/>
            <a:ext cx="10515600" cy="1325563"/>
          </a:xfrm>
        </p:spPr>
        <p:txBody>
          <a:bodyPr>
            <a:normAutofit/>
          </a:bodyPr>
          <a:lstStyle/>
          <a:p>
            <a:r>
              <a:rPr lang="en-GB" sz="6600" b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Year 3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9747" y="198871"/>
            <a:ext cx="4199465" cy="31495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449" y="198870"/>
            <a:ext cx="3833284" cy="31495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5765" y="1100665"/>
            <a:ext cx="3130550" cy="417406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09746" y="3484372"/>
            <a:ext cx="4199465" cy="313656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/>
          <a:srcRect l="14177" t="8608" r="9198" b="29367"/>
          <a:stretch/>
        </p:blipFill>
        <p:spPr>
          <a:xfrm>
            <a:off x="171449" y="3441627"/>
            <a:ext cx="3765551" cy="317930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/>
          <a:srcRect l="1109" t="12682" r="-1109" b="5405"/>
          <a:stretch/>
        </p:blipFill>
        <p:spPr>
          <a:xfrm>
            <a:off x="4080933" y="3822948"/>
            <a:ext cx="3479800" cy="2903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2014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495" y="158879"/>
            <a:ext cx="3926895" cy="291683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090237" y="409367"/>
            <a:ext cx="805503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6600" b="1" dirty="0">
                <a:solidFill>
                  <a:schemeClr val="accent6">
                    <a:lumMod val="75000"/>
                  </a:schemeClr>
                </a:solidFill>
              </a:rPr>
              <a:t>Year 4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5665" y="177946"/>
            <a:ext cx="3562280" cy="267883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990" y="3769820"/>
            <a:ext cx="3849400" cy="289306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20118" y="3632663"/>
            <a:ext cx="3858800" cy="310896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66431" y="2033889"/>
            <a:ext cx="3902645" cy="293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9759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05224" y="791229"/>
            <a:ext cx="10515600" cy="1325563"/>
          </a:xfrm>
        </p:spPr>
        <p:txBody>
          <a:bodyPr>
            <a:normAutofit/>
          </a:bodyPr>
          <a:lstStyle/>
          <a:p>
            <a:r>
              <a:rPr lang="en-GB" sz="6600" b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Year 5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8466" y="294078"/>
            <a:ext cx="3996265" cy="29971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9780" y="3468218"/>
            <a:ext cx="4340420" cy="32035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132" y="359429"/>
            <a:ext cx="3753715" cy="2931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7083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8313" y="-72063"/>
            <a:ext cx="10515600" cy="1325563"/>
          </a:xfrm>
        </p:spPr>
        <p:txBody>
          <a:bodyPr>
            <a:normAutofit/>
          </a:bodyPr>
          <a:lstStyle/>
          <a:p>
            <a:r>
              <a:rPr lang="en-GB" sz="6600" b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Year 6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885" y="1085119"/>
            <a:ext cx="4169063" cy="52493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9033" y="406848"/>
            <a:ext cx="5760720" cy="30512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9033" y="3591098"/>
            <a:ext cx="5760720" cy="2802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4647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364</TotalTime>
  <Words>14</Words>
  <Application>Microsoft Office PowerPoint</Application>
  <PresentationFormat>Widescreen</PresentationFormat>
  <Paragraphs>8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 Theme</vt:lpstr>
      <vt:lpstr>Nursery</vt:lpstr>
      <vt:lpstr>Reception</vt:lpstr>
      <vt:lpstr>Year 1</vt:lpstr>
      <vt:lpstr>Year 2</vt:lpstr>
      <vt:lpstr>Year 3</vt:lpstr>
      <vt:lpstr>PowerPoint Presentation</vt:lpstr>
      <vt:lpstr>Year 5</vt:lpstr>
      <vt:lpstr>Year 6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Catherine Dowell</dc:creator>
  <cp:lastModifiedBy>Patricia Reville</cp:lastModifiedBy>
  <cp:revision>16</cp:revision>
  <dcterms:created xsi:type="dcterms:W3CDTF">2021-09-30T07:10:21Z</dcterms:created>
  <dcterms:modified xsi:type="dcterms:W3CDTF">2022-03-07T12:46:19Z</dcterms:modified>
</cp:coreProperties>
</file>