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3" r:id="rId7"/>
    <p:sldId id="264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keright.co.uk/events?area=birmingham&amp;course=child-grou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llsinthecity.co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rminghambotanicalgardens.org.uk/bbg-event/pollinate-family-2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nonhillpark.co.uk/nature-centre#:~:text=Monkeys%2C%20tamarins%20and%20lemurs%20%2D%20there,sheep%20from%20around%20the%20wor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lidayactivities.sandwell.gov.uk/ouractivities/forge-mill-farm-summer-ha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ndleyplace.com/event/brindley-film-festiva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petsathome.com/events/child-worksho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C417C-EEC8-43A1-B40A-EA69C7B3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87417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1A65A6-CEA3-4B73-94AF-E8C11FC4BC50}"/>
              </a:ext>
            </a:extLst>
          </p:cNvPr>
          <p:cNvSpPr/>
          <p:nvPr/>
        </p:nvSpPr>
        <p:spPr>
          <a:xfrm>
            <a:off x="1458898" y="5486493"/>
            <a:ext cx="899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https://bikeright.co.uk/events?area=birmingham&amp;course=child-group</a:t>
            </a:r>
            <a:endParaRPr lang="en-GB" sz="3600" b="1" dirty="0">
              <a:ln w="66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8FD25-E556-48B9-A429-DDA82FE8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6" y="523639"/>
            <a:ext cx="8118204" cy="45881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81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51594B-E518-4CE3-9C7C-C9291905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" t="1225"/>
          <a:stretch/>
        </p:blipFill>
        <p:spPr>
          <a:xfrm>
            <a:off x="1020931" y="417251"/>
            <a:ext cx="9078897" cy="51463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8800A4-18AB-46BB-B717-09EA01139CD6}"/>
              </a:ext>
            </a:extLst>
          </p:cNvPr>
          <p:cNvSpPr/>
          <p:nvPr/>
        </p:nvSpPr>
        <p:spPr>
          <a:xfrm>
            <a:off x="1513491" y="5738959"/>
            <a:ext cx="7355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https://bullsinthecity.co.uk/</a:t>
            </a:r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5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DB57C-8B27-4A7F-B57C-8985DF30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6" y="0"/>
            <a:ext cx="11125529" cy="5746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FDAAD6-1399-49F3-9582-6DE2C13C7FE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9383" y="5356085"/>
            <a:ext cx="71478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normalizeH="0" baseline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https://birminghambotanicalgardens.org.uk/bbg-event/pollinate-family-25/</a:t>
            </a:r>
            <a:endParaRPr kumimoji="0" lang="en-US" altLang="en-US" sz="1200" b="1" i="0" u="none" strike="noStrike" normalizeH="0" baseline="0" dirty="0">
              <a:ln w="66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D0FD7F-EF94-4ECB-86D1-9C9252D1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820" y="3996924"/>
            <a:ext cx="65584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sng" strike="noStrike" normalizeH="0" baseline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#:~:text=Monkeys%2C%20tamarins%20and%20lemurs%20%2D%20there,sheep%20from%20around%20the%20world</a:t>
            </a:r>
            <a:r>
              <a:rPr lang="en-US" altLang="en-US" sz="2000" b="1" u="sng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https://www.cannonhillpark.co.uk/nature-centre</a:t>
            </a:r>
            <a:endParaRPr kumimoji="0" lang="en-US" altLang="en-US" sz="2000" b="1" i="0" u="none" strike="noStrike" normalizeH="0" baseline="0" dirty="0">
              <a:ln w="66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2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4EABF-38F9-4905-8226-78EE250E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65" y="69661"/>
            <a:ext cx="7018884" cy="2557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A3680-008F-42FC-AE73-048953AB2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7" y="2837793"/>
            <a:ext cx="8736208" cy="3950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8186B-1509-495E-8530-CA8DBF033672}"/>
              </a:ext>
            </a:extLst>
          </p:cNvPr>
          <p:cNvSpPr/>
          <p:nvPr/>
        </p:nvSpPr>
        <p:spPr>
          <a:xfrm>
            <a:off x="125751" y="1213973"/>
            <a:ext cx="4635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https://holidayactivities.sandwell.gov.uk/ouractivities/forge-mill-farm-summer-haf</a:t>
            </a:r>
            <a:r>
              <a:rPr lang="en-GB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018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A6413-6A0E-4E7F-A306-C67E4D8B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0" y="0"/>
            <a:ext cx="7816425" cy="407083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B4796BC-77C7-4DBD-A184-D9EE3A03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85" y="4345592"/>
            <a:ext cx="8355725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sng" strike="noStrike" normalizeH="0" baseline="0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https://www.brindleyplace.com/event/brindley-film-festival/</a:t>
            </a:r>
            <a:endParaRPr kumimoji="0" lang="en-US" altLang="en-US" sz="1800" b="1" i="0" u="none" strike="noStrike" normalizeH="0" baseline="0" dirty="0">
              <a:ln w="66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A130A-23B4-4088-AB63-7C2B5FAD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" y="2743894"/>
            <a:ext cx="9695141" cy="393017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32B995A-85E6-4FBB-9117-4AEA1360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138" y="333984"/>
            <a:ext cx="7157545" cy="21698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sng" strike="noStrike" normalizeH="0" baseline="0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https://community.petsathome.com/events/child-workshop/</a:t>
            </a:r>
            <a:endParaRPr kumimoji="0" lang="en-US" altLang="en-US" sz="1800" b="1" i="0" u="none" strike="noStrike" normalizeH="0" baseline="0" dirty="0">
              <a:ln w="66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6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BE9DC84-D284-4461-B3D0-35723FABD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6227F-DD84-4D90-941D-EF91FADF6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83"/>
          <a:stretch/>
        </p:blipFill>
        <p:spPr>
          <a:xfrm>
            <a:off x="277220" y="99575"/>
            <a:ext cx="5444975" cy="389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5A4B4-DE69-4CE1-B152-EABE3DEFD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89"/>
          <a:stretch/>
        </p:blipFill>
        <p:spPr>
          <a:xfrm>
            <a:off x="5722195" y="3226950"/>
            <a:ext cx="6333194" cy="3426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309128-2B54-42CD-A26C-E86063FA6685}"/>
              </a:ext>
            </a:extLst>
          </p:cNvPr>
          <p:cNvSpPr/>
          <p:nvPr/>
        </p:nvSpPr>
        <p:spPr>
          <a:xfrm>
            <a:off x="6096000" y="739933"/>
            <a:ext cx="454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Places to eat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5266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114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Chavvis Bennett</dc:creator>
  <cp:lastModifiedBy>Chavvis Bennett</cp:lastModifiedBy>
  <cp:revision>10</cp:revision>
  <dcterms:created xsi:type="dcterms:W3CDTF">2025-07-02T13:18:47Z</dcterms:created>
  <dcterms:modified xsi:type="dcterms:W3CDTF">2025-07-18T14:18:07Z</dcterms:modified>
</cp:coreProperties>
</file>